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2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7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1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5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07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1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9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970A-C017-4A57-9A1C-0A34CE95580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83C322-2BF2-4B85-8F99-C344A10C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057" y="0"/>
            <a:ext cx="9144000" cy="112340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Чановский детский сад №2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Чановского района Новосибирской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7051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жаворонков из соленого теста»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007530" y="4838655"/>
            <a:ext cx="33876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5664" y="5571087"/>
            <a:ext cx="3111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Куренко Т. 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218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Рецепт классического теста:</a:t>
            </a:r>
            <a:br>
              <a:rPr lang="ru-RU" sz="3200" dirty="0" smtClean="0"/>
            </a:br>
            <a:r>
              <a:rPr lang="ru-RU" sz="3200" dirty="0" smtClean="0"/>
              <a:t>Мука -300 г. (2 чашки)</a:t>
            </a:r>
            <a:br>
              <a:rPr lang="ru-RU" sz="3200" dirty="0" smtClean="0"/>
            </a:br>
            <a:r>
              <a:rPr lang="ru-RU" sz="3200" dirty="0" smtClean="0"/>
              <a:t>Соль -300 г. (1 чашка)</a:t>
            </a:r>
            <a:br>
              <a:rPr lang="ru-RU" sz="3200" dirty="0" smtClean="0"/>
            </a:br>
            <a:r>
              <a:rPr lang="ru-RU" sz="3200" dirty="0" smtClean="0"/>
              <a:t>Вода -200 г. (200 мл.)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0" y="2980539"/>
            <a:ext cx="4859383" cy="334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0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Разделите тесто на небольшие колобки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35" y="2210161"/>
            <a:ext cx="3389851" cy="37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4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колобка скатайте жгутик длиной порядка 15 см.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4" y="2210161"/>
            <a:ext cx="6641869" cy="37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5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Сверните жгутик теста петелькой и проденьте через нее один краешек полоски.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0" y="2210161"/>
            <a:ext cx="3379757" cy="37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1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4137"/>
            <a:ext cx="9233263" cy="16197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Придадим полученной петле форму жаворонка. Верхний конец голова жаворонка, сформируйте ее более круглой и вытяните тонкий клюв.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b="11286"/>
          <a:stretch/>
        </p:blipFill>
        <p:spPr>
          <a:xfrm>
            <a:off x="2773249" y="2468880"/>
            <a:ext cx="4372134" cy="394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0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88" y="478971"/>
            <a:ext cx="8701446" cy="2590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Нижний край теста, который оказался под узлом будет хвостиком жаворонка. Расплющите его и сделайте ножом надрезы имитируя перья хвоста.</a:t>
            </a:r>
            <a:br>
              <a:rPr lang="ru-RU" sz="3200" dirty="0" smtClean="0"/>
            </a:br>
            <a:r>
              <a:rPr lang="ru-RU" sz="3200" dirty="0" smtClean="0"/>
              <a:t>Глазки сделаем из гвоздики.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3" y="3069771"/>
            <a:ext cx="3387436" cy="37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6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8" y="2586445"/>
            <a:ext cx="7602583" cy="122790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30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95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Чановский детский сад №2 Чановского района Новосибирской области</vt:lpstr>
      <vt:lpstr>Рецепт классического теста: Мука -300 г. (2 чашки) Соль -300 г. (1 чашка) Вода -200 г. (200 мл.)</vt:lpstr>
      <vt:lpstr>Разделите тесто на небольшие колобки</vt:lpstr>
      <vt:lpstr>Из колобка скатайте жгутик длиной порядка 15 см.</vt:lpstr>
      <vt:lpstr>Сверните жгутик теста петелькой и проденьте через нее один краешек полоски.</vt:lpstr>
      <vt:lpstr>Придадим полученной петле форму жаворонка. Верхний конец голова жаворонка, сформируйте ее более круглой и вытяните тонкий клюв.</vt:lpstr>
      <vt:lpstr>Нижний край теста, который оказался под узлом будет хвостиком жаворонка. Расплющите его и сделайте ножом надрезы имитируя перья хвоста. Глазки сделаем из гвоздики.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Sad2</dc:creator>
  <cp:lastModifiedBy>Sad2</cp:lastModifiedBy>
  <cp:revision>18</cp:revision>
  <dcterms:created xsi:type="dcterms:W3CDTF">2024-03-27T05:13:21Z</dcterms:created>
  <dcterms:modified xsi:type="dcterms:W3CDTF">2024-03-28T07:26:11Z</dcterms:modified>
</cp:coreProperties>
</file>